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Bangers" panose="020B0604020202020204" charset="0"/>
      <p:regular r:id="rId13"/>
    </p:embeddedFont>
    <p:embeddedFont>
      <p:font typeface="Caveat" panose="020B0604020202020204" charset="0"/>
      <p:regular r:id="rId14"/>
      <p:bold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4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dddc81ab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dddc81ab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dddc81ab1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dddc81ab1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dddc81ab1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dddc81ab1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dddc81ab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dddc81ab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dddc81ab1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dddc81ab1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dddc81ab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dddc81ab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dddc81ab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dddc81ab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dddc81ab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dddc81ab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dddc81ab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dddc81ab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82150" y="130975"/>
            <a:ext cx="2942100" cy="2283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6101950" y="130975"/>
            <a:ext cx="2942100" cy="2283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3130150" y="588175"/>
            <a:ext cx="2942100" cy="2283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770450" y="3007525"/>
            <a:ext cx="6033000" cy="17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Raleway"/>
                <a:ea typeface="Raleway"/>
                <a:cs typeface="Raleway"/>
                <a:sym typeface="Raleway"/>
              </a:rPr>
              <a:t>Red Ribbon Week</a:t>
            </a:r>
            <a:endParaRPr sz="50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latin typeface="Raleway"/>
                <a:ea typeface="Raleway"/>
                <a:cs typeface="Raleway"/>
                <a:sym typeface="Raleway"/>
              </a:rPr>
              <a:t>October 26-30, 2020</a:t>
            </a:r>
            <a:endParaRPr sz="34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" name="Google Shape;58;p13"/>
          <p:cNvSpPr txBox="1"/>
          <p:nvPr/>
        </p:nvSpPr>
        <p:spPr>
          <a:xfrm rot="-1424381">
            <a:off x="546633" y="794096"/>
            <a:ext cx="2310834" cy="102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latin typeface="Bangers"/>
                <a:ea typeface="Bangers"/>
                <a:cs typeface="Bangers"/>
                <a:sym typeface="Bangers"/>
              </a:rPr>
              <a:t>Be happy.</a:t>
            </a:r>
            <a:endParaRPr sz="5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59" name="Google Shape;59;p13"/>
          <p:cNvSpPr txBox="1"/>
          <p:nvPr/>
        </p:nvSpPr>
        <p:spPr>
          <a:xfrm rot="-1424381">
            <a:off x="3518433" y="1327496"/>
            <a:ext cx="2310834" cy="102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latin typeface="Bangers"/>
                <a:ea typeface="Bangers"/>
                <a:cs typeface="Bangers"/>
                <a:sym typeface="Bangers"/>
              </a:rPr>
              <a:t>Be brave.</a:t>
            </a:r>
            <a:endParaRPr sz="50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0" name="Google Shape;60;p13"/>
          <p:cNvSpPr txBox="1"/>
          <p:nvPr/>
        </p:nvSpPr>
        <p:spPr>
          <a:xfrm rot="-1424381">
            <a:off x="6563432" y="686506"/>
            <a:ext cx="2310834" cy="177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latin typeface="Bangers"/>
                <a:ea typeface="Bangers"/>
                <a:cs typeface="Bangers"/>
                <a:sym typeface="Bangers"/>
              </a:rPr>
              <a:t>Be drug</a:t>
            </a:r>
            <a:endParaRPr sz="510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latin typeface="Bangers"/>
                <a:ea typeface="Bangers"/>
                <a:cs typeface="Bangers"/>
                <a:sym typeface="Bangers"/>
              </a:rPr>
              <a:t>free.</a:t>
            </a:r>
            <a:endParaRPr sz="50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/>
        </p:nvSpPr>
        <p:spPr>
          <a:xfrm rot="-573">
            <a:off x="1897850" y="184016"/>
            <a:ext cx="5400600" cy="619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Bangers"/>
                <a:ea typeface="Bangers"/>
                <a:cs typeface="Bangers"/>
                <a:sym typeface="Bangers"/>
              </a:rPr>
              <a:t>Be happy. Be Brave. Be Drug Free.</a:t>
            </a:r>
            <a:endParaRPr sz="34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1720975" y="889400"/>
            <a:ext cx="71361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Monday, 10/26 - Team SPE for Wellness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Wear athletic pants and your favorite team shirt!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Tuesday, 10/27 - We are “REDy” to make healthy choices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Wear RED!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Wednesday, 10/28 - Healthy Panthers are Happy Panthers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Wear a SPE shirt and school colors!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Thursday, 10/29 - </a:t>
            </a: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Kindness Counts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Wear a shirt with a positive message or a bright color!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Friday, 10/30 - Hats Off to Happiness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Wear a hat that makes you happy!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17772">
            <a:off x="8187924" y="3794649"/>
            <a:ext cx="865600" cy="122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/>
          <p:nvPr/>
        </p:nvSpPr>
        <p:spPr>
          <a:xfrm rot="534220">
            <a:off x="96537" y="55321"/>
            <a:ext cx="2055001" cy="1822762"/>
          </a:xfrm>
          <a:prstGeom prst="irregularSeal1">
            <a:avLst/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2"/>
          <p:cNvSpPr txBox="1"/>
          <p:nvPr/>
        </p:nvSpPr>
        <p:spPr>
          <a:xfrm rot="-310399">
            <a:off x="617413" y="591959"/>
            <a:ext cx="958203" cy="707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Bangers"/>
                <a:ea typeface="Bangers"/>
                <a:cs typeface="Bangers"/>
                <a:sym typeface="Bangers"/>
              </a:rPr>
              <a:t>Spirit</a:t>
            </a:r>
            <a:endParaRPr sz="270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Bangers"/>
                <a:ea typeface="Bangers"/>
                <a:cs typeface="Bangers"/>
                <a:sym typeface="Bangers"/>
              </a:rPr>
              <a:t>Week</a:t>
            </a:r>
            <a:endParaRPr sz="27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584600" y="1113225"/>
            <a:ext cx="7993800" cy="3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aleway"/>
                <a:ea typeface="Raleway"/>
                <a:cs typeface="Raleway"/>
                <a:sym typeface="Raleway"/>
              </a:rPr>
              <a:t>Red Ribbon Week is a </a:t>
            </a:r>
            <a:r>
              <a:rPr lang="en" sz="1600" b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national</a:t>
            </a:r>
            <a:r>
              <a:rPr lang="en" sz="1600" b="1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600" b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campaign</a:t>
            </a:r>
            <a:r>
              <a:rPr lang="en" sz="1600" b="1">
                <a:latin typeface="Raleway"/>
                <a:ea typeface="Raleway"/>
                <a:cs typeface="Raleway"/>
                <a:sym typeface="Raleway"/>
              </a:rPr>
              <a:t> that began almost 30 years ago. </a:t>
            </a:r>
            <a:endParaRPr sz="16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National</a:t>
            </a:r>
            <a:r>
              <a:rPr lang="en" sz="1600" b="1" i="1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600" b="1">
                <a:latin typeface="Raleway"/>
                <a:ea typeface="Raleway"/>
                <a:cs typeface="Raleway"/>
                <a:sym typeface="Raleway"/>
              </a:rPr>
              <a:t>means it is recognized all around the United States of America. </a:t>
            </a:r>
            <a:endParaRPr sz="16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 i="1">
                <a:latin typeface="Raleway"/>
                <a:ea typeface="Raleway"/>
                <a:cs typeface="Raleway"/>
                <a:sym typeface="Raleway"/>
              </a:rPr>
              <a:t>A </a:t>
            </a:r>
            <a:r>
              <a:rPr lang="en" sz="1600" b="1" i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campaign</a:t>
            </a:r>
            <a:r>
              <a:rPr lang="en"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is like a project or a way to get others to hear your message.</a:t>
            </a:r>
            <a:endParaRPr sz="16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latin typeface="Raleway"/>
                <a:ea typeface="Raleway"/>
                <a:cs typeface="Raleway"/>
                <a:sym typeface="Raleway"/>
              </a:rPr>
              <a:t>The Red Ribbon campaign started as a way for schools and communities to stand up against drugs and the harm they were causing in our country.</a:t>
            </a:r>
            <a:endParaRPr sz="16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aleway"/>
                <a:ea typeface="Raleway"/>
                <a:cs typeface="Raleway"/>
                <a:sym typeface="Raleway"/>
              </a:rPr>
              <a:t>We want our students, families, and community to be healthy and safe. </a:t>
            </a:r>
            <a:endParaRPr sz="1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834875" y="160725"/>
            <a:ext cx="3439800" cy="685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What is Red Ribbon Week?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17772">
            <a:off x="8187924" y="3794649"/>
            <a:ext cx="865600" cy="122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916650" y="495300"/>
            <a:ext cx="74619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Like hundreds of schools across America, Woodland comes together each October to talk about making </a:t>
            </a:r>
            <a:r>
              <a:rPr lang="en" sz="1600" b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healthy choices</a:t>
            </a:r>
            <a:r>
              <a:rPr lang="en"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living a drug-free life. </a:t>
            </a:r>
            <a:endParaRPr sz="1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Healthy choices include: </a:t>
            </a:r>
            <a:endParaRPr sz="2800" b="1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Raleway"/>
              <a:buChar char="★"/>
            </a:pPr>
            <a:r>
              <a:rPr lang="en" sz="2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saying no to drugs and tobacco</a:t>
            </a:r>
            <a:endParaRPr sz="2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Raleway"/>
              <a:buChar char="★"/>
            </a:pPr>
            <a:r>
              <a:rPr lang="en" sz="2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being a good citizen</a:t>
            </a:r>
            <a:endParaRPr sz="2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Raleway"/>
              <a:buChar char="★"/>
            </a:pPr>
            <a:r>
              <a:rPr lang="en" sz="2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getting exercise</a:t>
            </a:r>
            <a:endParaRPr sz="2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Raleway"/>
              <a:buChar char="★"/>
            </a:pPr>
            <a:r>
              <a:rPr lang="en" sz="2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making smart choices in friends, food, and hygiene</a:t>
            </a:r>
            <a:endParaRPr sz="2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Raleway"/>
              <a:buChar char="★"/>
            </a:pPr>
            <a:r>
              <a:rPr lang="en" sz="2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doing your personal best in school</a:t>
            </a:r>
            <a:endParaRPr sz="2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17772">
            <a:off x="8187924" y="3794649"/>
            <a:ext cx="865600" cy="122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2068125" y="632200"/>
            <a:ext cx="4618500" cy="3675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>
                <a:latin typeface="Caveat"/>
                <a:ea typeface="Caveat"/>
                <a:cs typeface="Caveat"/>
                <a:sym typeface="Caveat"/>
              </a:rPr>
              <a:t> Healthy Choices</a:t>
            </a:r>
            <a:endParaRPr sz="7000" b="1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>
                <a:latin typeface="Caveat"/>
                <a:ea typeface="Caveat"/>
                <a:cs typeface="Caveat"/>
                <a:sym typeface="Caveat"/>
              </a:rPr>
              <a:t>Pop Quiz</a:t>
            </a:r>
            <a:endParaRPr sz="7000" b="1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17772">
            <a:off x="8111724" y="3794649"/>
            <a:ext cx="865600" cy="122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382200" y="660750"/>
            <a:ext cx="8540400" cy="2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rabicPeriod"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 elementary school-aged child needs _____ hours of sleep per night.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lphaLcPeriod"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 to 8 hours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lphaLcPeriod"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12 or more hours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lphaLcPeriod"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10 to 11 hours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6150" y="1746475"/>
            <a:ext cx="4331500" cy="320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4150" y="1969300"/>
            <a:ext cx="1286824" cy="11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17772">
            <a:off x="8111724" y="3794649"/>
            <a:ext cx="865600" cy="122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30026" y="2020500"/>
            <a:ext cx="2361174" cy="205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22153">
            <a:off x="1002495" y="2113720"/>
            <a:ext cx="2783700" cy="23868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609600" y="381000"/>
            <a:ext cx="8208300" cy="1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 How many servings of fruits AND vegetables does a school-aged child need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per day?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lphaLcPeriod"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lphaLcPeriod"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lphaLcPeriod"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0350" y="1204900"/>
            <a:ext cx="3852849" cy="385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250" y="2889700"/>
            <a:ext cx="2040500" cy="14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64330" y="3499300"/>
            <a:ext cx="1162345" cy="14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450" y="3499300"/>
            <a:ext cx="2040500" cy="14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14925" y="3287375"/>
            <a:ext cx="3193376" cy="2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17772">
            <a:off x="8187924" y="3870849"/>
            <a:ext cx="865600" cy="122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/>
        </p:nvSpPr>
        <p:spPr>
          <a:xfrm>
            <a:off x="762000" y="381000"/>
            <a:ext cx="7840200" cy="1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3. To stay healthy, an average child needs _______ hours of exercise a day?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lphaLcPeriod"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 hours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lphaLcPeriod"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0 hours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lphaLcPeriod"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hour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400" y="1618050"/>
            <a:ext cx="5993825" cy="35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17772">
            <a:off x="8187924" y="3794649"/>
            <a:ext cx="865600" cy="122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381000" y="457200"/>
            <a:ext cx="8604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4. What is the best way to stay safe in a car?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lphaLcPeriod"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Wear your seatbelt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lphaLcPeriod"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Don’t text or talk on the phone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lphaLcPeriod"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Drive the speed limit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lphaLcPeriod"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All of the above</a:t>
            </a:r>
            <a:endParaRPr sz="1800" b="1">
              <a:solidFill>
                <a:srgbClr val="5E696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876" y="1924355"/>
            <a:ext cx="6275724" cy="321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17772">
            <a:off x="8187924" y="3870849"/>
            <a:ext cx="865600" cy="122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/>
        </p:nvSpPr>
        <p:spPr>
          <a:xfrm>
            <a:off x="214300" y="396500"/>
            <a:ext cx="8626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5.  What is the best thing you can do to keep your brain safe when you skate,    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  scooter or ride a bike?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lphaLcPeriod"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Listen to music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lphaLcPeriod"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Put on a Royals baseball cap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lphaLcPeriod"/>
            </a:pPr>
            <a:r>
              <a:rPr lang="en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Wear a helmet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400" y="2219700"/>
            <a:ext cx="4743065" cy="300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586301" y="3334150"/>
            <a:ext cx="2133599" cy="196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17772">
            <a:off x="8264124" y="3870849"/>
            <a:ext cx="865600" cy="122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2975" y="1686300"/>
            <a:ext cx="2366903" cy="29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On-screen Show (16:9)</PresentationFormat>
  <Paragraphs>68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Lato</vt:lpstr>
      <vt:lpstr>Bangers</vt:lpstr>
      <vt:lpstr>Raleway</vt:lpstr>
      <vt:lpstr>Caveat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Herdlick</dc:creator>
  <cp:lastModifiedBy>Kelly Herdlick</cp:lastModifiedBy>
  <cp:revision>1</cp:revision>
  <dcterms:modified xsi:type="dcterms:W3CDTF">2020-10-21T17:39:23Z</dcterms:modified>
</cp:coreProperties>
</file>